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62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EABA5D-C767-4E6F-B187-E90FBCC26BF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B8A90B-70B2-4024-B720-354ECF3353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11-25-13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What are the three main types of rocks?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What is a longitudinal wave? Draw a picture.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How can you increase the potential energy of a snow boarder?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52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11-26-13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How is a metamorphic rock formed?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What is a transverse wave?  </a:t>
            </a:r>
            <a:r>
              <a:rPr lang="en-US" dirty="0" smtClean="0"/>
              <a:t>Draw a picture.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6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grade:</a:t>
            </a:r>
          </a:p>
          <a:p>
            <a:pPr marL="0" indent="0">
              <a:buNone/>
            </a:pPr>
            <a:r>
              <a:rPr lang="en-US" dirty="0" smtClean="0"/>
              <a:t>Define temperature.  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5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11-27-13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 smtClean="0"/>
              <a:t>8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is the difference between an intrusive rock and an extrusive rock?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7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grade:</a:t>
            </a:r>
          </a:p>
          <a:p>
            <a:pPr marL="0" indent="0">
              <a:buNone/>
            </a:pPr>
            <a:r>
              <a:rPr lang="en-US" sz="3800" dirty="0" smtClean="0"/>
              <a:t>What does sound need in order to travel?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/>
              <a:t>6</a:t>
            </a:r>
            <a:r>
              <a:rPr lang="en-US" sz="3800" b="1" baseline="30000" dirty="0" smtClean="0"/>
              <a:t>th</a:t>
            </a:r>
            <a:r>
              <a:rPr lang="en-US" sz="3800" b="1" dirty="0" smtClean="0"/>
              <a:t> grade</a:t>
            </a:r>
            <a:r>
              <a:rPr lang="en-US" sz="3800" b="1" dirty="0" smtClean="0"/>
              <a:t>:</a:t>
            </a:r>
          </a:p>
          <a:p>
            <a:pPr marL="0" indent="0">
              <a:buNone/>
            </a:pPr>
            <a:r>
              <a:rPr lang="en-US" sz="3800" dirty="0" smtClean="0"/>
              <a:t>Name three things that are examples of chemical energy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21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2880</TotalTime>
  <Words>100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Warm-Up 11-25-13 </vt:lpstr>
      <vt:lpstr>Warm-Up 11-26-13 </vt:lpstr>
      <vt:lpstr>Warm-Up 11-27-13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1, 2013</dc:title>
  <dc:creator>Lou</dc:creator>
  <cp:lastModifiedBy>Lou</cp:lastModifiedBy>
  <cp:revision>42</cp:revision>
  <dcterms:created xsi:type="dcterms:W3CDTF">2013-10-31T19:10:09Z</dcterms:created>
  <dcterms:modified xsi:type="dcterms:W3CDTF">2013-11-25T02:00:49Z</dcterms:modified>
</cp:coreProperties>
</file>