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62" r:id="rId3"/>
    <p:sldId id="258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EABA5D-C767-4E6F-B187-E90FBCC26BF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12-2-13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Wha</a:t>
            </a:r>
            <a:r>
              <a:rPr lang="en-US" dirty="0" smtClean="0"/>
              <a:t>t are two factors that affect magma composition?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Does sound travel at the same speed all the time?  Explain why or why not.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What is the difference between conduction and radiation?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52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12-3-13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How would you describe the texture of an intrusive igneous rock?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What does perpendicular mean?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What is convection? 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5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12-4-13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b="1" dirty="0" smtClean="0"/>
              <a:t>8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</a:t>
            </a:r>
            <a:r>
              <a:rPr lang="en-US" sz="3800" dirty="0" smtClean="0"/>
              <a:t>word would you use to describe the texture of an extrusive igneous rock?</a:t>
            </a:r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7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is the name of an animal that uses sonar to locate objects?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is the difference between temperature and thermal energy?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21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12-5-13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 smtClean="0"/>
              <a:t>8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Define </a:t>
            </a:r>
            <a:r>
              <a:rPr lang="en-US" sz="3800" dirty="0" err="1" smtClean="0"/>
              <a:t>lithification</a:t>
            </a:r>
            <a:r>
              <a:rPr lang="en-US" sz="3800" dirty="0"/>
              <a:t>.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7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is the difference between reflection and refraction?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Why does Lake Superior have more thermal energy than a glass of water that </a:t>
            </a:r>
            <a:r>
              <a:rPr lang="en-US" sz="3800" dirty="0" smtClean="0"/>
              <a:t>has the same temperature?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50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12-6-13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800" b="1" dirty="0" smtClean="0"/>
              <a:t>8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is a foliated metamorphic rock?</a:t>
            </a:r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7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does sound need in order to travel?</a:t>
            </a:r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is an energy releasing reaction?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95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2889</TotalTime>
  <Words>192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Warm-Up 12-2-13 </vt:lpstr>
      <vt:lpstr>Warm-Up 12-3-13 </vt:lpstr>
      <vt:lpstr>Warm-Up 12-4-13 </vt:lpstr>
      <vt:lpstr>Warm-Up 12-5-13 </vt:lpstr>
      <vt:lpstr>Warm-Up 12-6-13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1, 2013</dc:title>
  <dc:creator>Lou</dc:creator>
  <cp:lastModifiedBy>Lou</cp:lastModifiedBy>
  <cp:revision>43</cp:revision>
  <dcterms:created xsi:type="dcterms:W3CDTF">2013-10-31T19:10:09Z</dcterms:created>
  <dcterms:modified xsi:type="dcterms:W3CDTF">2013-11-27T20:02:57Z</dcterms:modified>
</cp:coreProperties>
</file>